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8" r:id="rId3"/>
  </p:sldMasterIdLst>
  <p:notesMasterIdLst>
    <p:notesMasterId r:id="rId15"/>
  </p:notesMasterIdLst>
  <p:sldIdLst>
    <p:sldId id="387" r:id="rId4"/>
    <p:sldId id="393" r:id="rId5"/>
    <p:sldId id="402" r:id="rId6"/>
    <p:sldId id="401" r:id="rId7"/>
    <p:sldId id="400" r:id="rId8"/>
    <p:sldId id="397" r:id="rId9"/>
    <p:sldId id="396" r:id="rId10"/>
    <p:sldId id="395" r:id="rId11"/>
    <p:sldId id="403" r:id="rId12"/>
    <p:sldId id="394" r:id="rId13"/>
    <p:sldId id="38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yrr" initials="z" lastIdx="1" clrIdx="0">
    <p:extLst>
      <p:ext uri="{19B8F6BF-5375-455C-9EA6-DF929625EA0E}">
        <p15:presenceInfo xmlns:p15="http://schemas.microsoft.com/office/powerpoint/2012/main" userId="zayr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75" autoAdjust="0"/>
  </p:normalViewPr>
  <p:slideViewPr>
    <p:cSldViewPr>
      <p:cViewPr varScale="1">
        <p:scale>
          <a:sx n="104" d="100"/>
          <a:sy n="104" d="100"/>
        </p:scale>
        <p:origin x="83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448D2-7873-490D-BF03-17276905DD98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8EA01-3E9A-4008-8B9E-6544E8B447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3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8EA01-3E9A-4008-8B9E-6544E8B4476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4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>
            <a:extLst>
              <a:ext uri="{FF2B5EF4-FFF2-40B4-BE49-F238E27FC236}">
                <a16:creationId xmlns:a16="http://schemas.microsoft.com/office/drawing/2014/main" id="{3D35D140-A3BF-4209-A4E9-D3ADA50366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>
            <a:extLst>
              <a:ext uri="{FF2B5EF4-FFF2-40B4-BE49-F238E27FC236}">
                <a16:creationId xmlns:a16="http://schemas.microsoft.com/office/drawing/2014/main" id="{0757CA47-8B7D-4C7B-AC11-623681D365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71769F-04E6-46EC-BD62-4095C9338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7B208-0BFF-4466-8A7E-A5106202AF2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17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4FA983-7453-4B5C-936D-A3A328D57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C33529-289C-4DC8-BB7E-0291196FECCF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A66253-40DE-48B1-913C-3CE2D5B1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9D82-37E3-4A34-8B9A-F0725CA60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56F12129-5014-4CE0-B0FB-977E23C9CC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984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0C9E2C-C039-4E32-B55A-E2291A8BE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AB433D-194B-470A-A6FB-B27B285AD0AA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EB9A3A-7E34-4273-900F-8760F1CB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C4DE89-413F-450C-9EF5-F352DC8C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DD793824-5442-4C4B-AE27-EC7AD94DF6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7918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FF0417-73B7-4DFB-938C-38380688D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DB5CC7-9216-44B2-A3C7-7EA2AF4BDF8E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A2D8F-29BB-429C-A4CF-3E3874D6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90C5AE-1DFD-4D13-A3B3-9F5CE6AC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54B845F0-F663-4CE1-AAA0-1CFEF4EFE5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7807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3E3797-B94F-4952-AC35-354EEC50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F2AC09-EFEB-40EA-AA3D-DF5CB897E2BC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55E062-17D6-4F4A-A034-8A6A35D89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8E6000-DA7F-4277-93C1-07DF1D23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EF75BC8E-ED03-42F9-B51E-18507865A7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742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468FD73-775C-44B9-8B7F-ADDB51C57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6E53EC-1F95-46FC-BCFC-5A427AC52601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93D2E0-2449-4E8D-81AE-17150310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CFF94F-D0AF-48E3-B5DD-600576F7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0F565D2A-13A5-47CE-B8E3-0D344B6515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0515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A924BC-E170-4932-BD92-205D6DAA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F7B059-65E6-461C-B40D-CD314AECF3D6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36D47F-E26D-4D8F-8607-6A88A4E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F6C258-DDAE-4A42-A7AA-15A362A46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86106821-ED36-404A-BC02-5090FB0A42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0336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31749C-CFA2-40EF-BA89-7371B1D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B87F62-C48C-4CB0-920C-3421C3E1DB4E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00AFB0-E5FD-4317-BD29-566EA653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0F4F33-6392-426A-853A-CA7EB2DD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F0DF3C6A-3AA6-43DE-AB12-0406C2A2B9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474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E40D58-A68C-4124-95BD-5EFD6C51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BD42EF-C516-48F4-BDAD-C85CBCF4C73E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A755D-1000-4213-A94B-DFB82D6A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DB8901-EB52-49AA-8CFF-2CE1BBA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09D8C1D4-9D42-4827-8F4B-25BA8A0C82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458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076B74-6BB3-4365-8134-98F0CF48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D03564-2FCE-4785-9491-70A6D11583BF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F4FD5E-F289-43F4-A30D-310FADFA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FAADB2-29B0-4FF6-86FF-55600B2B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297076EA-E002-4591-8361-8E7D291976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3941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3538EA-0DCA-44B5-94ED-A7D7FB9C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08FC78-FDE1-4880-B281-3022F846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578C8-BDF9-48B6-B287-9D1D5A55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13E219-8472-49EE-9CD0-A130CBCC50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933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5367338" y="3425825"/>
            <a:ext cx="5781675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ranklin Gothic Medium Cond" panose="020B0606030402020204" pitchFamily="34" charset="0"/>
              </a:defRPr>
            </a:lvl1pPr>
            <a:lvl2pPr marL="457200" indent="0">
              <a:buNone/>
              <a:defRPr>
                <a:latin typeface="Franklin Gothic Medium Cond" panose="020B0606030402020204" pitchFamily="34" charset="0"/>
              </a:defRPr>
            </a:lvl2pPr>
            <a:lvl3pPr marL="914400" indent="0">
              <a:buNone/>
              <a:defRPr>
                <a:latin typeface="Franklin Gothic Medium Cond" panose="020B06060304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82407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E99D05-048B-48E4-8572-3E0762E5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D705E-6F3B-4442-B93C-803CFADF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172DDD-7434-40CC-BB85-9AE9D9CA5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1F6A01E-FA98-4BA9-8B96-879BB748BC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994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C5686-C05D-43E6-A2E2-3B8B53F0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8797E4-BB61-4DEF-9766-70576B6A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B4F95A-002C-4CA7-B47C-1436CE29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D0689D2-6460-4DF3-9D76-BCDEDE7845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6456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D13A06-E680-4BA5-A224-7A19BB06B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B4EA9C-A440-4CD3-A386-49E49D0D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68FA6C-EE03-45D0-91BF-C5825D2F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59BDDA2-4F9A-4CA8-8682-A4EDBF46E4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0230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5E04B7-469B-4DB5-A414-89B61D198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CEE78B-EA2E-4C3A-95A7-0444B9A2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74D2C-A121-4C26-9E6B-B1A61FA4D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B78ED3-DE4F-4C16-BD05-C4D1E2C075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4687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07C92B-0BF7-4F4E-BAB2-DD069129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1741B5-1263-4FB3-BE5F-45DB2357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03F892-7D34-4507-9B7D-AE65EF3C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0E4C6D-7649-4737-80DA-278A30C6FA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7631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842167-6BBB-4C5F-B3FA-D568BA0D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E2FBF6-4134-4271-9A55-49138B02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0EBADF-7DDB-4237-9029-E7ED721B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2B5B49-4C3C-425B-8226-19A16BD8C2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3381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17791-1D21-4031-A179-0A26B148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BA09B1-740C-4AE2-9632-11A75A677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2C75F7-6C75-4610-802C-36EFA242E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2B52BBE-63B2-4F44-84DF-ACDD3DD079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6256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67574F-6986-4A09-98B9-8BBFDD55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830588-3EC5-4C02-A1FD-A486E17B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033FA-58D8-4E87-8FEE-1266D2E4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3CFF3CC-C7EC-486F-B180-53B7D488F1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3618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952665-E70A-4BD6-B61E-E41EC283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E20694-17F1-45A8-890B-0CB7B22F3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469FA6-D1ED-4554-B70B-D80AAFEA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F3FCE54-ACA8-4393-83A2-F7EB764408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9550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8DFF8A-C114-4B37-8E00-CD88123B7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F52A3C-DD22-451F-952D-E6D48188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73799-B924-4132-9D53-A7D6B5C3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655A4B0-EF31-43F9-A786-9F67D999EF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526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1751428" y="119917"/>
            <a:ext cx="10326053" cy="97032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>
                <a:latin typeface="Franklin Gothic Medium Cond" panose="020B0606030402020204" pitchFamily="34" charset="0"/>
              </a:defRPr>
            </a:lvl2pPr>
            <a:lvl3pPr marL="914400" indent="0">
              <a:buNone/>
              <a:defRPr>
                <a:latin typeface="Franklin Gothic Medium Cond" panose="020B06060304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1041400" y="1470025"/>
            <a:ext cx="10817225" cy="4522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ranklin Gothic Medium Cond" panose="020B0606030402020204" pitchFamily="34" charset="0"/>
              </a:defRPr>
            </a:lvl1pPr>
            <a:lvl2pPr marL="457200" indent="0">
              <a:buNone/>
              <a:defRPr sz="2000">
                <a:latin typeface="Franklin Gothic Book" panose="020B0503020102020204" pitchFamily="34" charset="0"/>
              </a:defRPr>
            </a:lvl2pPr>
            <a:lvl3pPr marL="914400" indent="0">
              <a:buNone/>
              <a:defRPr sz="1800">
                <a:latin typeface="Franklin Gothic Book" panose="020B0503020102020204" pitchFamily="34" charset="0"/>
              </a:defRPr>
            </a:lvl3pPr>
            <a:lvl4pPr marL="1371600" indent="0">
              <a:buNone/>
              <a:defRPr sz="1600">
                <a:latin typeface="Franklin Gothic Book" panose="020B0503020102020204" pitchFamily="34" charset="0"/>
              </a:defRPr>
            </a:lvl4pPr>
            <a:lvl5pPr marL="1828800" indent="0">
              <a:buNone/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2"/>
          </p:nvPr>
        </p:nvSpPr>
        <p:spPr>
          <a:xfrm>
            <a:off x="1041400" y="6368019"/>
            <a:ext cx="2932723" cy="402567"/>
          </a:xfrm>
          <a:prstGeom prst="rect">
            <a:avLst/>
          </a:prstGeom>
        </p:spPr>
        <p:txBody>
          <a:bodyPr anchor="ctr"/>
          <a:lstStyle>
            <a:lvl1pPr>
              <a:defRPr sz="1400">
                <a:latin typeface="Franklin Gothic Medium Cond" panose="020B0606030402020204" pitchFamily="34" charset="0"/>
              </a:defRPr>
            </a:lvl1pPr>
          </a:lstStyle>
          <a:p>
            <a:fld id="{0E127BAC-00BE-4ADB-8519-E1DDA63977ED}" type="datetimeFigureOut">
              <a:rPr lang="ru-RU" smtClean="0"/>
              <a:pPr/>
              <a:t>20.10.2025</a:t>
            </a:fld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3"/>
          </p:nvPr>
        </p:nvSpPr>
        <p:spPr>
          <a:xfrm>
            <a:off x="4093606" y="6368018"/>
            <a:ext cx="4881582" cy="402567"/>
          </a:xfrm>
          <a:prstGeom prst="rect">
            <a:avLst/>
          </a:prstGeom>
        </p:spPr>
        <p:txBody>
          <a:bodyPr anchor="ctr"/>
          <a:lstStyle>
            <a:lvl1pPr>
              <a:defRPr sz="1400">
                <a:latin typeface="Franklin Gothic Medium Cond" panose="020B06060304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9094672" y="6368017"/>
            <a:ext cx="2763954" cy="402567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latin typeface="Franklin Gothic Medium Cond" panose="020B0606030402020204" pitchFamily="34" charset="0"/>
              </a:defRPr>
            </a:lvl1pPr>
          </a:lstStyle>
          <a:p>
            <a:fld id="{0AA38407-E38C-45FC-A917-DA991F9C330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89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1751428" y="119917"/>
            <a:ext cx="10326053" cy="97032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>
                <a:latin typeface="Franklin Gothic Medium Cond" panose="020B0606030402020204" pitchFamily="34" charset="0"/>
              </a:defRPr>
            </a:lvl2pPr>
            <a:lvl3pPr marL="914400" indent="0">
              <a:buNone/>
              <a:defRPr>
                <a:latin typeface="Franklin Gothic Medium Cond" panose="020B06060304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1041401" y="1470025"/>
            <a:ext cx="5654822" cy="4522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ranklin Gothic Medium Cond" panose="020B0606030402020204" pitchFamily="34" charset="0"/>
              </a:defRPr>
            </a:lvl1pPr>
            <a:lvl2pPr marL="457200" indent="0">
              <a:buNone/>
              <a:defRPr sz="2000">
                <a:latin typeface="Franklin Gothic Book" panose="020B0503020102020204" pitchFamily="34" charset="0"/>
              </a:defRPr>
            </a:lvl2pPr>
            <a:lvl3pPr marL="914400" indent="0">
              <a:buNone/>
              <a:defRPr sz="1800">
                <a:latin typeface="Franklin Gothic Book" panose="020B0503020102020204" pitchFamily="34" charset="0"/>
              </a:defRPr>
            </a:lvl3pPr>
            <a:lvl4pPr marL="1371600" indent="0">
              <a:buNone/>
              <a:defRPr sz="1600">
                <a:latin typeface="Franklin Gothic Book" panose="020B0503020102020204" pitchFamily="34" charset="0"/>
              </a:defRPr>
            </a:lvl4pPr>
            <a:lvl5pPr marL="1828800" indent="0">
              <a:buNone/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2"/>
          </p:nvPr>
        </p:nvSpPr>
        <p:spPr>
          <a:xfrm>
            <a:off x="1041400" y="6368019"/>
            <a:ext cx="2932723" cy="402567"/>
          </a:xfrm>
          <a:prstGeom prst="rect">
            <a:avLst/>
          </a:prstGeom>
        </p:spPr>
        <p:txBody>
          <a:bodyPr anchor="ctr"/>
          <a:lstStyle>
            <a:lvl1pPr>
              <a:defRPr sz="1400">
                <a:latin typeface="Franklin Gothic Medium Cond" panose="020B0606030402020204" pitchFamily="34" charset="0"/>
              </a:defRPr>
            </a:lvl1pPr>
          </a:lstStyle>
          <a:p>
            <a:fld id="{0E127BAC-00BE-4ADB-8519-E1DDA63977ED}" type="datetimeFigureOut">
              <a:rPr lang="ru-RU" smtClean="0"/>
              <a:pPr/>
              <a:t>20.10.2025</a:t>
            </a:fld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3"/>
          </p:nvPr>
        </p:nvSpPr>
        <p:spPr>
          <a:xfrm>
            <a:off x="4093606" y="6368018"/>
            <a:ext cx="4881582" cy="402567"/>
          </a:xfrm>
          <a:prstGeom prst="rect">
            <a:avLst/>
          </a:prstGeom>
        </p:spPr>
        <p:txBody>
          <a:bodyPr anchor="ctr"/>
          <a:lstStyle>
            <a:lvl1pPr>
              <a:defRPr sz="1400">
                <a:latin typeface="Franklin Gothic Medium Cond" panose="020B06060304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9094672" y="6368017"/>
            <a:ext cx="2763954" cy="402567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latin typeface="Franklin Gothic Medium Cond" panose="020B0606030402020204" pitchFamily="34" charset="0"/>
              </a:defRPr>
            </a:lvl1pPr>
          </a:lstStyle>
          <a:p>
            <a:fld id="{0AA38407-E38C-45FC-A917-DA991F9C330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822831" y="1463040"/>
            <a:ext cx="0" cy="454386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Рисунок 4"/>
          <p:cNvSpPr>
            <a:spLocks noGrp="1"/>
          </p:cNvSpPr>
          <p:nvPr>
            <p:ph type="pic" sz="quarter" idx="15"/>
          </p:nvPr>
        </p:nvSpPr>
        <p:spPr>
          <a:xfrm>
            <a:off x="6950075" y="1463675"/>
            <a:ext cx="4908550" cy="45434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07565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1751428" y="119917"/>
            <a:ext cx="10326053" cy="97032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>
                <a:latin typeface="Franklin Gothic Medium Cond" panose="020B0606030402020204" pitchFamily="34" charset="0"/>
              </a:defRPr>
            </a:lvl2pPr>
            <a:lvl3pPr marL="914400" indent="0">
              <a:buNone/>
              <a:defRPr>
                <a:latin typeface="Franklin Gothic Medium Cond" panose="020B06060304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1041401" y="1470025"/>
            <a:ext cx="5654822" cy="4522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ranklin Gothic Medium Cond" panose="020B0606030402020204" pitchFamily="34" charset="0"/>
              </a:defRPr>
            </a:lvl1pPr>
            <a:lvl2pPr marL="457200" indent="0">
              <a:buNone/>
              <a:defRPr sz="2000">
                <a:latin typeface="Franklin Gothic Book" panose="020B0503020102020204" pitchFamily="34" charset="0"/>
              </a:defRPr>
            </a:lvl2pPr>
            <a:lvl3pPr marL="914400" indent="0">
              <a:buNone/>
              <a:defRPr sz="1800">
                <a:latin typeface="Franklin Gothic Book" panose="020B0503020102020204" pitchFamily="34" charset="0"/>
              </a:defRPr>
            </a:lvl3pPr>
            <a:lvl4pPr marL="1371600" indent="0">
              <a:buNone/>
              <a:defRPr sz="1600">
                <a:latin typeface="Franklin Gothic Book" panose="020B0503020102020204" pitchFamily="34" charset="0"/>
              </a:defRPr>
            </a:lvl4pPr>
            <a:lvl5pPr marL="1828800" indent="0">
              <a:buNone/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2"/>
          </p:nvPr>
        </p:nvSpPr>
        <p:spPr>
          <a:xfrm>
            <a:off x="1041400" y="6368019"/>
            <a:ext cx="2932723" cy="402567"/>
          </a:xfrm>
          <a:prstGeom prst="rect">
            <a:avLst/>
          </a:prstGeom>
        </p:spPr>
        <p:txBody>
          <a:bodyPr anchor="ctr"/>
          <a:lstStyle>
            <a:lvl1pPr>
              <a:defRPr sz="1400">
                <a:latin typeface="Franklin Gothic Medium Cond" panose="020B0606030402020204" pitchFamily="34" charset="0"/>
              </a:defRPr>
            </a:lvl1pPr>
          </a:lstStyle>
          <a:p>
            <a:fld id="{0E127BAC-00BE-4ADB-8519-E1DDA63977ED}" type="datetimeFigureOut">
              <a:rPr lang="ru-RU" smtClean="0"/>
              <a:pPr/>
              <a:t>20.10.2025</a:t>
            </a:fld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3"/>
          </p:nvPr>
        </p:nvSpPr>
        <p:spPr>
          <a:xfrm>
            <a:off x="4093606" y="6368018"/>
            <a:ext cx="4881582" cy="402567"/>
          </a:xfrm>
          <a:prstGeom prst="rect">
            <a:avLst/>
          </a:prstGeom>
        </p:spPr>
        <p:txBody>
          <a:bodyPr anchor="ctr"/>
          <a:lstStyle>
            <a:lvl1pPr>
              <a:defRPr sz="1400">
                <a:latin typeface="Franklin Gothic Medium Cond" panose="020B06060304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9094672" y="6368017"/>
            <a:ext cx="2763954" cy="402567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latin typeface="Franklin Gothic Medium Cond" panose="020B0606030402020204" pitchFamily="34" charset="0"/>
              </a:defRPr>
            </a:lvl1pPr>
          </a:lstStyle>
          <a:p>
            <a:fld id="{0AA38407-E38C-45FC-A917-DA991F9C330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822831" y="1463040"/>
            <a:ext cx="0" cy="454386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Диаграмма 3"/>
          <p:cNvSpPr>
            <a:spLocks noGrp="1"/>
          </p:cNvSpPr>
          <p:nvPr>
            <p:ph type="chart" sz="quarter" idx="15"/>
          </p:nvPr>
        </p:nvSpPr>
        <p:spPr>
          <a:xfrm>
            <a:off x="6927850" y="1470025"/>
            <a:ext cx="4930775" cy="45370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274148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>
            <a:spLocks noGrp="1"/>
          </p:cNvSpPr>
          <p:nvPr>
            <p:ph type="body" sz="quarter" idx="10"/>
          </p:nvPr>
        </p:nvSpPr>
        <p:spPr>
          <a:xfrm>
            <a:off x="1751428" y="119917"/>
            <a:ext cx="10326053" cy="97032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1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>
                <a:latin typeface="Franklin Gothic Medium Cond" panose="020B0606030402020204" pitchFamily="34" charset="0"/>
              </a:defRPr>
            </a:lvl2pPr>
            <a:lvl3pPr marL="914400" indent="0">
              <a:buNone/>
              <a:defRPr>
                <a:latin typeface="Franklin Gothic Medium Cond" panose="020B06060304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1041401" y="1470025"/>
            <a:ext cx="5654822" cy="4522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ranklin Gothic Medium Cond" panose="020B0606030402020204" pitchFamily="34" charset="0"/>
              </a:defRPr>
            </a:lvl1pPr>
            <a:lvl2pPr marL="457200" indent="0">
              <a:buNone/>
              <a:defRPr sz="2000">
                <a:latin typeface="Franklin Gothic Book" panose="020B0503020102020204" pitchFamily="34" charset="0"/>
              </a:defRPr>
            </a:lvl2pPr>
            <a:lvl3pPr marL="914400" indent="0">
              <a:buNone/>
              <a:defRPr sz="1800">
                <a:latin typeface="Franklin Gothic Book" panose="020B0503020102020204" pitchFamily="34" charset="0"/>
              </a:defRPr>
            </a:lvl3pPr>
            <a:lvl4pPr marL="1371600" indent="0">
              <a:buNone/>
              <a:defRPr sz="1600">
                <a:latin typeface="Franklin Gothic Book" panose="020B0503020102020204" pitchFamily="34" charset="0"/>
              </a:defRPr>
            </a:lvl4pPr>
            <a:lvl5pPr marL="1828800" indent="0">
              <a:buNone/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2"/>
          </p:nvPr>
        </p:nvSpPr>
        <p:spPr>
          <a:xfrm>
            <a:off x="1041400" y="6368019"/>
            <a:ext cx="2932723" cy="402567"/>
          </a:xfrm>
          <a:prstGeom prst="rect">
            <a:avLst/>
          </a:prstGeom>
        </p:spPr>
        <p:txBody>
          <a:bodyPr anchor="ctr"/>
          <a:lstStyle>
            <a:lvl1pPr>
              <a:defRPr sz="1400">
                <a:latin typeface="Franklin Gothic Medium Cond" panose="020B0606030402020204" pitchFamily="34" charset="0"/>
              </a:defRPr>
            </a:lvl1pPr>
          </a:lstStyle>
          <a:p>
            <a:fld id="{0E127BAC-00BE-4ADB-8519-E1DDA63977ED}" type="datetimeFigureOut">
              <a:rPr lang="ru-RU" smtClean="0"/>
              <a:pPr/>
              <a:t>20.10.2025</a:t>
            </a:fld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3"/>
          </p:nvPr>
        </p:nvSpPr>
        <p:spPr>
          <a:xfrm>
            <a:off x="4093606" y="6368018"/>
            <a:ext cx="4881582" cy="402567"/>
          </a:xfrm>
          <a:prstGeom prst="rect">
            <a:avLst/>
          </a:prstGeom>
        </p:spPr>
        <p:txBody>
          <a:bodyPr anchor="ctr"/>
          <a:lstStyle>
            <a:lvl1pPr>
              <a:defRPr sz="1400">
                <a:latin typeface="Franklin Gothic Medium Cond" panose="020B06060304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9094672" y="6368017"/>
            <a:ext cx="2763954" cy="402567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latin typeface="Franklin Gothic Medium Cond" panose="020B0606030402020204" pitchFamily="34" charset="0"/>
              </a:defRPr>
            </a:lvl1pPr>
          </a:lstStyle>
          <a:p>
            <a:fld id="{0AA38407-E38C-45FC-A917-DA991F9C330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822831" y="1463040"/>
            <a:ext cx="0" cy="454386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Мультимедиа 4"/>
          <p:cNvSpPr>
            <a:spLocks noGrp="1"/>
          </p:cNvSpPr>
          <p:nvPr>
            <p:ph type="media" sz="quarter" idx="15"/>
          </p:nvPr>
        </p:nvSpPr>
        <p:spPr>
          <a:xfrm>
            <a:off x="6950075" y="1463675"/>
            <a:ext cx="4908550" cy="45434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клипа мультимедиа</a:t>
            </a:r>
          </a:p>
        </p:txBody>
      </p:sp>
    </p:spTree>
    <p:extLst>
      <p:ext uri="{BB962C8B-B14F-4D97-AF65-F5344CB8AC3E}">
        <p14:creationId xmlns:p14="http://schemas.microsoft.com/office/powerpoint/2010/main" val="363230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0E7A-475A-448F-ADA1-4F082D8E63AE}" type="datetime1">
              <a:rPr lang="ru-RU" smtClean="0"/>
              <a:pPr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8407-E38C-45FC-A917-DA991F9C33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5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EDBD3-EB4D-4C68-BB7A-5F8026AF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23B217-59A2-4CC5-83E0-480E44854B28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856BEF-E423-4578-9426-077D28BE5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09FAD8-AF27-4162-815C-CF439C81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D8AC8F7F-ED0C-407F-8ACC-74D9CF8DA7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938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0E207-0B05-45D2-9683-28A929AE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7F400C-4717-440B-ACA4-6C747C79A0ED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48007-03EB-4E4D-B0E5-B206B0E0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1EA35F-C67F-4D72-BBA6-15CCE944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7C8ED988-7536-4338-B5B0-B053050161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22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44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34436D85-DD02-49D6-ABC7-7128B9C141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>
            <a:extLst>
              <a:ext uri="{FF2B5EF4-FFF2-40B4-BE49-F238E27FC236}">
                <a16:creationId xmlns:a16="http://schemas.microsoft.com/office/drawing/2014/main" id="{907024C7-1E3D-48DD-B0B1-E33C592D0E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485E92-BE52-4EF5-9EDD-A4F4A5416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 defTabSz="1219110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0B036B8-FBC5-4E38-BAF1-8F1284159BEC}" type="datetime1">
              <a:rPr lang="ru-RU" smtClean="0"/>
              <a:pPr>
                <a:defRPr/>
              </a:pPr>
              <a:t>20.10.2025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4DA863-50EE-4F8F-9BEB-2C7332482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 defTabSz="1219110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305F2-CF4B-412E-A47E-A94E6105B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>
            <a:lvl1pPr algn="r" defTabSz="1217613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426A8A2-4200-4559-A3C4-255E9D4EDA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029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hdr="0" ftr="0" dt="0"/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EE691B21-7F62-4D7D-9396-481757CDB6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>
            <a:extLst>
              <a:ext uri="{FF2B5EF4-FFF2-40B4-BE49-F238E27FC236}">
                <a16:creationId xmlns:a16="http://schemas.microsoft.com/office/drawing/2014/main" id="{1BA0F03A-81F6-404C-B89A-422EFC0E64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2A9FC0-4DCE-4CBD-9F8F-64AE8AC52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ru-RU"/>
              <a:t>22.12.2016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45CCC-D517-4229-9F48-B9C4614C7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E43A7-4D88-429D-BB8E-FED34E69F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A07B66C-3268-4B09-83E3-A29F041D0B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51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3">
            <a:extLst>
              <a:ext uri="{FF2B5EF4-FFF2-40B4-BE49-F238E27FC236}">
                <a16:creationId xmlns:a16="http://schemas.microsoft.com/office/drawing/2014/main" id="{8C9EBBCD-9DA8-4E8B-9881-3C9BB8DAD9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00065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90056A-4F7E-4F38-89E8-20D23ED8EDCD}"/>
              </a:ext>
            </a:extLst>
          </p:cNvPr>
          <p:cNvSpPr txBox="1"/>
          <p:nvPr/>
        </p:nvSpPr>
        <p:spPr>
          <a:xfrm>
            <a:off x="479377" y="3947080"/>
            <a:ext cx="10993220" cy="1235119"/>
          </a:xfrm>
          <a:prstGeom prst="rect">
            <a:avLst/>
          </a:prstGeom>
          <a:noFill/>
        </p:spPr>
        <p:txBody>
          <a:bodyPr wrap="square" lIns="95415" tIns="47707" rIns="95415" bIns="47707" rtlCol="0">
            <a:spAutoFit/>
          </a:bodyPr>
          <a:lstStyle/>
          <a:p>
            <a:pPr algn="ctr"/>
            <a:endParaRPr lang="ru-RU" sz="2000" b="1" dirty="0">
              <a:solidFill>
                <a:srgbClr val="5B9BD5"/>
              </a:solidFill>
              <a:latin typeface="Calibri Light"/>
            </a:endParaRPr>
          </a:p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6192B0-6444-4D16-BA97-63F2D3AB5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574" y="6096659"/>
            <a:ext cx="812800" cy="65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15" tIns="47707" rIns="95415" bIns="4770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Тверь</a:t>
            </a:r>
            <a:endParaRPr lang="ru-RU" altLang="ru-RU" sz="1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altLang="ru-RU" sz="1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3738" y="-23813"/>
            <a:ext cx="504056" cy="2844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735956" y="2626195"/>
            <a:ext cx="1199757" cy="948603"/>
          </a:xfrm>
          <a:prstGeom prst="rt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b="12683"/>
          <a:stretch/>
        </p:blipFill>
        <p:spPr>
          <a:xfrm>
            <a:off x="5447928" y="260648"/>
            <a:ext cx="5969215" cy="33141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738" y="348466"/>
            <a:ext cx="3880984" cy="1352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976147-A086-43E0-9EF9-A8776BD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одзаголовок 2">
            <a:extLst>
              <a:ext uri="{FF2B5EF4-FFF2-40B4-BE49-F238E27FC236}">
                <a16:creationId xmlns:a16="http://schemas.microsoft.com/office/drawing/2014/main" id="{DA17360E-EC2F-4D62-90D4-BDEBB7380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076" y="947739"/>
            <a:ext cx="7966075" cy="52085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endParaRPr lang="ru-RU" altLang="ru-RU" sz="2000" dirty="0">
              <a:solidFill>
                <a:schemeClr val="tx1"/>
              </a:solidFill>
            </a:endParaRPr>
          </a:p>
          <a:p>
            <a:pPr algn="just" eaLnBrk="1" hangingPunct="1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Номер слайда 1">
            <a:extLst>
              <a:ext uri="{FF2B5EF4-FFF2-40B4-BE49-F238E27FC236}">
                <a16:creationId xmlns:a16="http://schemas.microsoft.com/office/drawing/2014/main" id="{F23D845F-7733-49B8-B94D-CB88B5E5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0472FE-1E8A-4363-90A9-D2DFF97AC9CA}" type="slidenum">
              <a:rPr lang="ru-RU" altLang="ru-RU" sz="16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6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28F-50CF-46DA-A0BE-E913EC8EBFC1}"/>
              </a:ext>
            </a:extLst>
          </p:cNvPr>
          <p:cNvSpPr txBox="1"/>
          <p:nvPr/>
        </p:nvSpPr>
        <p:spPr>
          <a:xfrm>
            <a:off x="263457" y="278092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2A5F5-E4EC-414E-8950-A5F92A6031B6}"/>
              </a:ext>
            </a:extLst>
          </p:cNvPr>
          <p:cNvSpPr/>
          <p:nvPr/>
        </p:nvSpPr>
        <p:spPr>
          <a:xfrm>
            <a:off x="1723916" y="125611"/>
            <a:ext cx="10224815" cy="49507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F6CA2AE-4FC9-4592-9882-B7C1E7F36239}"/>
              </a:ext>
            </a:extLst>
          </p:cNvPr>
          <p:cNvSpPr/>
          <p:nvPr/>
        </p:nvSpPr>
        <p:spPr>
          <a:xfrm>
            <a:off x="6528048" y="746299"/>
            <a:ext cx="5420683" cy="599506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по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вопросам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поступлению  необходимо: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управление кадров ГУ МЧС России по Тверской области по адресу: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Тверь, ул. Дарвина,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д.12, каб.34;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пожарные части, находящиеся рядом с местом жительства.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42-93-77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065" y="752275"/>
            <a:ext cx="5936541" cy="2866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065" y="3749895"/>
            <a:ext cx="5990048" cy="30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5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3">
            <a:extLst>
              <a:ext uri="{FF2B5EF4-FFF2-40B4-BE49-F238E27FC236}">
                <a16:creationId xmlns:a16="http://schemas.microsoft.com/office/drawing/2014/main" id="{4F5A4856-B38D-4A50-8040-A8DADC6B3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940C189-01B5-4784-A72A-EF09092A3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 rtlCol="0">
            <a:normAutofit/>
          </a:bodyPr>
          <a:lstStyle/>
          <a:p>
            <a:pPr defTabSz="914239"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9876" name="Рисунок 6">
            <a:extLst>
              <a:ext uri="{FF2B5EF4-FFF2-40B4-BE49-F238E27FC236}">
                <a16:creationId xmlns:a16="http://schemas.microsoft.com/office/drawing/2014/main" id="{9FAACF4F-E3B6-4031-A2DF-2C79CB537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Номер слайда 7">
            <a:extLst>
              <a:ext uri="{FF2B5EF4-FFF2-40B4-BE49-F238E27FC236}">
                <a16:creationId xmlns:a16="http://schemas.microsoft.com/office/drawing/2014/main" id="{4F76ED5E-6E90-46DC-B9D4-18F5D953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36F0A601-17CF-4D28-B3A8-EC66E5685ED3}" type="slidenum"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11</a:t>
            </a:fld>
            <a:endParaRPr lang="ru-RU" alt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16099-3692-47B9-94CB-B9BE590BB5CC}"/>
              </a:ext>
            </a:extLst>
          </p:cNvPr>
          <p:cNvSpPr txBox="1"/>
          <p:nvPr/>
        </p:nvSpPr>
        <p:spPr>
          <a:xfrm>
            <a:off x="3157394" y="5273678"/>
            <a:ext cx="6902392" cy="650344"/>
          </a:xfrm>
          <a:prstGeom prst="rect">
            <a:avLst/>
          </a:prstGeom>
          <a:noFill/>
        </p:spPr>
        <p:txBody>
          <a:bodyPr wrap="square" lIns="95415" tIns="47707" rIns="95415" bIns="47707" rtlCol="0">
            <a:spAutoFit/>
          </a:bodyPr>
          <a:lstStyle/>
          <a:p>
            <a:pPr algn="ctr"/>
            <a:r>
              <a:rPr lang="ru-RU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7394" y="1462447"/>
            <a:ext cx="6955745" cy="2423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976147-A086-43E0-9EF9-A8776BD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одзаголовок 2">
            <a:extLst>
              <a:ext uri="{FF2B5EF4-FFF2-40B4-BE49-F238E27FC236}">
                <a16:creationId xmlns:a16="http://schemas.microsoft.com/office/drawing/2014/main" id="{DA17360E-EC2F-4D62-90D4-BDEBB7380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076" y="947739"/>
            <a:ext cx="7966075" cy="52085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endParaRPr lang="ru-RU" altLang="ru-RU" sz="2000" dirty="0">
              <a:solidFill>
                <a:schemeClr val="tx1"/>
              </a:solidFill>
            </a:endParaRPr>
          </a:p>
          <a:p>
            <a:pPr algn="just" eaLnBrk="1" hangingPunct="1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Номер слайда 1">
            <a:extLst>
              <a:ext uri="{FF2B5EF4-FFF2-40B4-BE49-F238E27FC236}">
                <a16:creationId xmlns:a16="http://schemas.microsoft.com/office/drawing/2014/main" id="{F23D845F-7733-49B8-B94D-CB88B5E5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0472FE-1E8A-4363-90A9-D2DFF97AC9CA}" type="slidenum">
              <a:rPr lang="ru-RU" altLang="ru-RU" sz="16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6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28F-50CF-46DA-A0BE-E913EC8EBFC1}"/>
              </a:ext>
            </a:extLst>
          </p:cNvPr>
          <p:cNvSpPr txBox="1"/>
          <p:nvPr/>
        </p:nvSpPr>
        <p:spPr>
          <a:xfrm>
            <a:off x="263457" y="278092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2A5F5-E4EC-414E-8950-A5F92A6031B6}"/>
              </a:ext>
            </a:extLst>
          </p:cNvPr>
          <p:cNvSpPr/>
          <p:nvPr/>
        </p:nvSpPr>
        <p:spPr>
          <a:xfrm>
            <a:off x="1723916" y="125610"/>
            <a:ext cx="10224815" cy="8158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F6CA2AE-4FC9-4592-9882-B7C1E7F36239}"/>
              </a:ext>
            </a:extLst>
          </p:cNvPr>
          <p:cNvSpPr/>
          <p:nvPr/>
        </p:nvSpPr>
        <p:spPr>
          <a:xfrm>
            <a:off x="5735562" y="941414"/>
            <a:ext cx="6213169" cy="5902300"/>
          </a:xfrm>
          <a:prstGeom prst="snip2DiagRect">
            <a:avLst>
              <a:gd name="adj1" fmla="val 0"/>
              <a:gd name="adj2" fmla="val 95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Курсантом могут стать девушки и юноши в возрасте от 17 до 30 лет, имеющие среднее (полное) общее образование или среднее  профессиональное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ctr">
              <a:buNone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на бюджетную форму обучения осуществляется в следующие                                       ВУЗы МЧС России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Государственной противопожарной службы МЧС России (АГПС) -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 университет ГПС МЧС России (СПб УГПС) 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Санкт-Петербург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Ивановская пожарно-спасательная академия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МЧС России (ИПСА)  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Иваново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735958" y="3503275"/>
            <a:ext cx="360041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735562" y="4479986"/>
            <a:ext cx="360041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735561" y="5474717"/>
            <a:ext cx="360041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337" y="1055390"/>
            <a:ext cx="5496888" cy="5685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976147-A086-43E0-9EF9-A8776BD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одзаголовок 2">
            <a:extLst>
              <a:ext uri="{FF2B5EF4-FFF2-40B4-BE49-F238E27FC236}">
                <a16:creationId xmlns:a16="http://schemas.microsoft.com/office/drawing/2014/main" id="{DA17360E-EC2F-4D62-90D4-BDEBB7380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076" y="947739"/>
            <a:ext cx="7966075" cy="52085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endParaRPr lang="ru-RU" altLang="ru-RU" sz="2000" dirty="0">
              <a:solidFill>
                <a:schemeClr val="tx1"/>
              </a:solidFill>
            </a:endParaRPr>
          </a:p>
          <a:p>
            <a:pPr algn="just" eaLnBrk="1" hangingPunct="1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Номер слайда 1">
            <a:extLst>
              <a:ext uri="{FF2B5EF4-FFF2-40B4-BE49-F238E27FC236}">
                <a16:creationId xmlns:a16="http://schemas.microsoft.com/office/drawing/2014/main" id="{F23D845F-7733-49B8-B94D-CB88B5E5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0472FE-1E8A-4363-90A9-D2DFF97AC9CA}" type="slidenum">
              <a:rPr lang="ru-RU" altLang="ru-RU" sz="16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6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28F-50CF-46DA-A0BE-E913EC8EBFC1}"/>
              </a:ext>
            </a:extLst>
          </p:cNvPr>
          <p:cNvSpPr txBox="1"/>
          <p:nvPr/>
        </p:nvSpPr>
        <p:spPr>
          <a:xfrm>
            <a:off x="263457" y="278092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2A5F5-E4EC-414E-8950-A5F92A6031B6}"/>
              </a:ext>
            </a:extLst>
          </p:cNvPr>
          <p:cNvSpPr/>
          <p:nvPr/>
        </p:nvSpPr>
        <p:spPr>
          <a:xfrm>
            <a:off x="1723916" y="125610"/>
            <a:ext cx="10224815" cy="8158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F6CA2AE-4FC9-4592-9882-B7C1E7F36239}"/>
              </a:ext>
            </a:extLst>
          </p:cNvPr>
          <p:cNvSpPr/>
          <p:nvPr/>
        </p:nvSpPr>
        <p:spPr>
          <a:xfrm>
            <a:off x="5507778" y="1067022"/>
            <a:ext cx="6564886" cy="559662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Государственной противопожарной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МЧС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безопасность» (специалитет,5 лет) </a:t>
            </a:r>
          </a:p>
          <a:p>
            <a:pPr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Техносферная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безопасность»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4 года)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57" y="1008584"/>
            <a:ext cx="4980864" cy="2572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457" y="3789040"/>
            <a:ext cx="4980864" cy="2874609"/>
          </a:xfrm>
          <a:prstGeom prst="rect">
            <a:avLst/>
          </a:prstGeom>
        </p:spPr>
      </p:pic>
      <p:sp>
        <p:nvSpPr>
          <p:cNvPr id="6" name="4-конечная звезда 5"/>
          <p:cNvSpPr/>
          <p:nvPr/>
        </p:nvSpPr>
        <p:spPr>
          <a:xfrm>
            <a:off x="5951983" y="3620663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 flipV="1">
            <a:off x="5951983" y="4983448"/>
            <a:ext cx="288032" cy="317759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80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976147-A086-43E0-9EF9-A8776BD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одзаголовок 2">
            <a:extLst>
              <a:ext uri="{FF2B5EF4-FFF2-40B4-BE49-F238E27FC236}">
                <a16:creationId xmlns:a16="http://schemas.microsoft.com/office/drawing/2014/main" id="{DA17360E-EC2F-4D62-90D4-BDEBB7380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076" y="947739"/>
            <a:ext cx="7966075" cy="52085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endParaRPr lang="ru-RU" altLang="ru-RU" sz="2000" dirty="0">
              <a:solidFill>
                <a:schemeClr val="tx1"/>
              </a:solidFill>
            </a:endParaRPr>
          </a:p>
          <a:p>
            <a:pPr algn="just" eaLnBrk="1" hangingPunct="1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Номер слайда 1">
            <a:extLst>
              <a:ext uri="{FF2B5EF4-FFF2-40B4-BE49-F238E27FC236}">
                <a16:creationId xmlns:a16="http://schemas.microsoft.com/office/drawing/2014/main" id="{F23D845F-7733-49B8-B94D-CB88B5E5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0472FE-1E8A-4363-90A9-D2DFF97AC9CA}" type="slidenum">
              <a:rPr lang="ru-RU" altLang="ru-RU" sz="16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6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28F-50CF-46DA-A0BE-E913EC8EBFC1}"/>
              </a:ext>
            </a:extLst>
          </p:cNvPr>
          <p:cNvSpPr txBox="1"/>
          <p:nvPr/>
        </p:nvSpPr>
        <p:spPr>
          <a:xfrm>
            <a:off x="263457" y="278092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2A5F5-E4EC-414E-8950-A5F92A6031B6}"/>
              </a:ext>
            </a:extLst>
          </p:cNvPr>
          <p:cNvSpPr/>
          <p:nvPr/>
        </p:nvSpPr>
        <p:spPr>
          <a:xfrm>
            <a:off x="1723916" y="125610"/>
            <a:ext cx="10224815" cy="8158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F6CA2AE-4FC9-4592-9882-B7C1E7F36239}"/>
              </a:ext>
            </a:extLst>
          </p:cNvPr>
          <p:cNvSpPr/>
          <p:nvPr/>
        </p:nvSpPr>
        <p:spPr>
          <a:xfrm>
            <a:off x="4511824" y="1067021"/>
            <a:ext cx="7560840" cy="577669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Санкт-Петербург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 университет  Государственной противопожарной службы МЧС России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«Правовое обеспечение национальной безопасности» (специалитет, 5 лет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«Специальные организационно-технические системы» 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5 лет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4-конечная звезда 8"/>
          <p:cNvSpPr/>
          <p:nvPr/>
        </p:nvSpPr>
        <p:spPr>
          <a:xfrm>
            <a:off x="4583832" y="4437112"/>
            <a:ext cx="288032" cy="351729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58" y="3880034"/>
            <a:ext cx="4122530" cy="2695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457" y="1067021"/>
            <a:ext cx="4122530" cy="2658322"/>
          </a:xfrm>
          <a:prstGeom prst="rect">
            <a:avLst/>
          </a:prstGeom>
        </p:spPr>
      </p:pic>
      <p:sp>
        <p:nvSpPr>
          <p:cNvPr id="11" name="4-конечная звезда 10"/>
          <p:cNvSpPr/>
          <p:nvPr/>
        </p:nvSpPr>
        <p:spPr>
          <a:xfrm>
            <a:off x="4583832" y="3573016"/>
            <a:ext cx="288032" cy="351729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60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976147-A086-43E0-9EF9-A8776BD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одзаголовок 2">
            <a:extLst>
              <a:ext uri="{FF2B5EF4-FFF2-40B4-BE49-F238E27FC236}">
                <a16:creationId xmlns:a16="http://schemas.microsoft.com/office/drawing/2014/main" id="{DA17360E-EC2F-4D62-90D4-BDEBB7380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076" y="947739"/>
            <a:ext cx="7966075" cy="52085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endParaRPr lang="ru-RU" altLang="ru-RU" sz="2000" dirty="0">
              <a:solidFill>
                <a:schemeClr val="tx1"/>
              </a:solidFill>
            </a:endParaRPr>
          </a:p>
          <a:p>
            <a:pPr algn="just" eaLnBrk="1" hangingPunct="1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Номер слайда 1">
            <a:extLst>
              <a:ext uri="{FF2B5EF4-FFF2-40B4-BE49-F238E27FC236}">
                <a16:creationId xmlns:a16="http://schemas.microsoft.com/office/drawing/2014/main" id="{F23D845F-7733-49B8-B94D-CB88B5E5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0472FE-1E8A-4363-90A9-D2DFF97AC9CA}" type="slidenum">
              <a:rPr lang="ru-RU" altLang="ru-RU" sz="16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6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28F-50CF-46DA-A0BE-E913EC8EBFC1}"/>
              </a:ext>
            </a:extLst>
          </p:cNvPr>
          <p:cNvSpPr txBox="1"/>
          <p:nvPr/>
        </p:nvSpPr>
        <p:spPr>
          <a:xfrm>
            <a:off x="263457" y="278092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2A5F5-E4EC-414E-8950-A5F92A6031B6}"/>
              </a:ext>
            </a:extLst>
          </p:cNvPr>
          <p:cNvSpPr/>
          <p:nvPr/>
        </p:nvSpPr>
        <p:spPr>
          <a:xfrm>
            <a:off x="1723916" y="125610"/>
            <a:ext cx="10224815" cy="8158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F6CA2AE-4FC9-4592-9882-B7C1E7F36239}"/>
              </a:ext>
            </a:extLst>
          </p:cNvPr>
          <p:cNvSpPr/>
          <p:nvPr/>
        </p:nvSpPr>
        <p:spPr>
          <a:xfrm>
            <a:off x="4887870" y="1067022"/>
            <a:ext cx="7062524" cy="567434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Иваново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Ивановская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пожарно-спасательная академия </a:t>
            </a:r>
          </a:p>
          <a:p>
            <a:pPr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противопожарной службы МЧС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1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9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безопасность» (специалитет,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лет)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«Правовое обеспечение национальной безопасности»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лет)</a:t>
            </a:r>
          </a:p>
        </p:txBody>
      </p:sp>
      <p:sp>
        <p:nvSpPr>
          <p:cNvPr id="10" name="4-конечная звезда 9"/>
          <p:cNvSpPr/>
          <p:nvPr/>
        </p:nvSpPr>
        <p:spPr>
          <a:xfrm>
            <a:off x="5807967" y="3720834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5807967" y="4567831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197" y="1062158"/>
            <a:ext cx="4639476" cy="2658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197" y="3835253"/>
            <a:ext cx="4639476" cy="290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86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976147-A086-43E0-9EF9-A8776BD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одзаголовок 2">
            <a:extLst>
              <a:ext uri="{FF2B5EF4-FFF2-40B4-BE49-F238E27FC236}">
                <a16:creationId xmlns:a16="http://schemas.microsoft.com/office/drawing/2014/main" id="{DA17360E-EC2F-4D62-90D4-BDEBB7380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076" y="947739"/>
            <a:ext cx="7966075" cy="52085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endParaRPr lang="ru-RU" altLang="ru-RU" sz="2000" dirty="0">
              <a:solidFill>
                <a:schemeClr val="tx1"/>
              </a:solidFill>
            </a:endParaRPr>
          </a:p>
          <a:p>
            <a:pPr algn="just" eaLnBrk="1" hangingPunct="1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Номер слайда 1">
            <a:extLst>
              <a:ext uri="{FF2B5EF4-FFF2-40B4-BE49-F238E27FC236}">
                <a16:creationId xmlns:a16="http://schemas.microsoft.com/office/drawing/2014/main" id="{F23D845F-7733-49B8-B94D-CB88B5E5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0472FE-1E8A-4363-90A9-D2DFF97AC9CA}" type="slidenum">
              <a:rPr lang="ru-RU" altLang="ru-RU" sz="16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6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28F-50CF-46DA-A0BE-E913EC8EBFC1}"/>
              </a:ext>
            </a:extLst>
          </p:cNvPr>
          <p:cNvSpPr txBox="1"/>
          <p:nvPr/>
        </p:nvSpPr>
        <p:spPr>
          <a:xfrm>
            <a:off x="263457" y="278092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2A5F5-E4EC-414E-8950-A5F92A6031B6}"/>
              </a:ext>
            </a:extLst>
          </p:cNvPr>
          <p:cNvSpPr/>
          <p:nvPr/>
        </p:nvSpPr>
        <p:spPr>
          <a:xfrm>
            <a:off x="1723916" y="125610"/>
            <a:ext cx="10224815" cy="8158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F6CA2AE-4FC9-4592-9882-B7C1E7F36239}"/>
              </a:ext>
            </a:extLst>
          </p:cNvPr>
          <p:cNvSpPr/>
          <p:nvPr/>
        </p:nvSpPr>
        <p:spPr>
          <a:xfrm>
            <a:off x="5303912" y="1094005"/>
            <a:ext cx="6644819" cy="559711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None/>
            </a:pPr>
            <a:r>
              <a:rPr lang="ru-RU" sz="3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3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поступить,необходимо</a:t>
            </a:r>
            <a:endParaRPr lang="ru-RU" sz="3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заявление в Главное управление МЧС России по Тверской области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профессиональный отбор (психологическое обследование)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военно-врачебную комиссию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сдать ЕГЭ по профильным предметам, преодолев минимальный порог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405" y="1112775"/>
            <a:ext cx="4598476" cy="2702413"/>
          </a:xfrm>
          <a:prstGeom prst="rect">
            <a:avLst/>
          </a:prstGeom>
        </p:spPr>
      </p:pic>
      <p:sp>
        <p:nvSpPr>
          <p:cNvPr id="9" name="4-конечная звезда 8"/>
          <p:cNvSpPr/>
          <p:nvPr/>
        </p:nvSpPr>
        <p:spPr>
          <a:xfrm>
            <a:off x="5447928" y="2556601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5447928" y="4005064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5447928" y="4365104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5447928" y="3284984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923" y="4044610"/>
            <a:ext cx="4646958" cy="24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976147-A086-43E0-9EF9-A8776BD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одзаголовок 2">
            <a:extLst>
              <a:ext uri="{FF2B5EF4-FFF2-40B4-BE49-F238E27FC236}">
                <a16:creationId xmlns:a16="http://schemas.microsoft.com/office/drawing/2014/main" id="{DA17360E-EC2F-4D62-90D4-BDEBB7380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076" y="947739"/>
            <a:ext cx="7966075" cy="52085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endParaRPr lang="ru-RU" altLang="ru-RU" sz="2000" dirty="0">
              <a:solidFill>
                <a:schemeClr val="tx1"/>
              </a:solidFill>
            </a:endParaRPr>
          </a:p>
          <a:p>
            <a:pPr algn="just" eaLnBrk="1" hangingPunct="1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Номер слайда 1">
            <a:extLst>
              <a:ext uri="{FF2B5EF4-FFF2-40B4-BE49-F238E27FC236}">
                <a16:creationId xmlns:a16="http://schemas.microsoft.com/office/drawing/2014/main" id="{F23D845F-7733-49B8-B94D-CB88B5E5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0472FE-1E8A-4363-90A9-D2DFF97AC9CA}" type="slidenum">
              <a:rPr lang="ru-RU" altLang="ru-RU" sz="16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6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28F-50CF-46DA-A0BE-E913EC8EBFC1}"/>
              </a:ext>
            </a:extLst>
          </p:cNvPr>
          <p:cNvSpPr txBox="1"/>
          <p:nvPr/>
        </p:nvSpPr>
        <p:spPr>
          <a:xfrm>
            <a:off x="263457" y="278092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2A5F5-E4EC-414E-8950-A5F92A6031B6}"/>
              </a:ext>
            </a:extLst>
          </p:cNvPr>
          <p:cNvSpPr/>
          <p:nvPr/>
        </p:nvSpPr>
        <p:spPr>
          <a:xfrm>
            <a:off x="1723916" y="125610"/>
            <a:ext cx="10224815" cy="8158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F6CA2AE-4FC9-4592-9882-B7C1E7F36239}"/>
              </a:ext>
            </a:extLst>
          </p:cNvPr>
          <p:cNvSpPr/>
          <p:nvPr/>
        </p:nvSpPr>
        <p:spPr>
          <a:xfrm>
            <a:off x="5231904" y="1067022"/>
            <a:ext cx="6716827" cy="560233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Абитуриентские сборы: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формирования личного дела отделом кадров комплектующего органа кандидаты прибывают на абитуриентские сборы в ВУЗ МЧС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вступительной кампании им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обследование и психологический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</a:t>
            </a:r>
          </a:p>
          <a:p>
            <a:pPr algn="ctr"/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Сдать вступительные испытания по направлениям математика или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</a:p>
          <a:p>
            <a:pPr algn="ctr"/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Сдать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 по физической подготовке</a:t>
            </a:r>
          </a:p>
        </p:txBody>
      </p:sp>
      <p:sp>
        <p:nvSpPr>
          <p:cNvPr id="9" name="4-конечная звезда 8"/>
          <p:cNvSpPr/>
          <p:nvPr/>
        </p:nvSpPr>
        <p:spPr>
          <a:xfrm>
            <a:off x="5951983" y="4725144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5951984" y="3933056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345" y="3748358"/>
            <a:ext cx="4639654" cy="2900043"/>
          </a:xfrm>
          <a:prstGeom prst="rect">
            <a:avLst/>
          </a:prstGeom>
        </p:spPr>
      </p:pic>
      <p:sp>
        <p:nvSpPr>
          <p:cNvPr id="12" name="4-конечная звезда 11"/>
          <p:cNvSpPr/>
          <p:nvPr/>
        </p:nvSpPr>
        <p:spPr>
          <a:xfrm>
            <a:off x="5949686" y="5508929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345" y="1067022"/>
            <a:ext cx="4639654" cy="257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6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976147-A086-43E0-9EF9-A8776BD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одзаголовок 2">
            <a:extLst>
              <a:ext uri="{FF2B5EF4-FFF2-40B4-BE49-F238E27FC236}">
                <a16:creationId xmlns:a16="http://schemas.microsoft.com/office/drawing/2014/main" id="{DA17360E-EC2F-4D62-90D4-BDEBB7380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076" y="947739"/>
            <a:ext cx="7966075" cy="52085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endParaRPr lang="ru-RU" altLang="ru-RU" sz="2000" dirty="0">
              <a:solidFill>
                <a:schemeClr val="tx1"/>
              </a:solidFill>
            </a:endParaRPr>
          </a:p>
          <a:p>
            <a:pPr algn="just" eaLnBrk="1" hangingPunct="1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Номер слайда 1">
            <a:extLst>
              <a:ext uri="{FF2B5EF4-FFF2-40B4-BE49-F238E27FC236}">
                <a16:creationId xmlns:a16="http://schemas.microsoft.com/office/drawing/2014/main" id="{F23D845F-7733-49B8-B94D-CB88B5E5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0472FE-1E8A-4363-90A9-D2DFF97AC9CA}" type="slidenum">
              <a:rPr lang="ru-RU" altLang="ru-RU" sz="16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6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28F-50CF-46DA-A0BE-E913EC8EBFC1}"/>
              </a:ext>
            </a:extLst>
          </p:cNvPr>
          <p:cNvSpPr txBox="1"/>
          <p:nvPr/>
        </p:nvSpPr>
        <p:spPr>
          <a:xfrm>
            <a:off x="263457" y="278092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2A5F5-E4EC-414E-8950-A5F92A6031B6}"/>
              </a:ext>
            </a:extLst>
          </p:cNvPr>
          <p:cNvSpPr/>
          <p:nvPr/>
        </p:nvSpPr>
        <p:spPr>
          <a:xfrm>
            <a:off x="1723916" y="125610"/>
            <a:ext cx="10224815" cy="8158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F6CA2AE-4FC9-4592-9882-B7C1E7F36239}"/>
              </a:ext>
            </a:extLst>
          </p:cNvPr>
          <p:cNvSpPr/>
          <p:nvPr/>
        </p:nvSpPr>
        <p:spPr>
          <a:xfrm>
            <a:off x="6456040" y="1067022"/>
            <a:ext cx="5492691" cy="5674345"/>
          </a:xfrm>
          <a:prstGeom prst="snip2DiagRect">
            <a:avLst>
              <a:gd name="adj1" fmla="val 0"/>
              <a:gd name="adj2" fmla="val 8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buNone/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курсанта: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Обмундирование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содержание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установленном действующим законодательством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водительского удостоверения,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льгот, гарантий и компенсаций, предусмотренных для сотрудников МЧС России.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отсрочка от службы в Вооруженных силах РФ.</a:t>
            </a:r>
          </a:p>
        </p:txBody>
      </p:sp>
      <p:sp>
        <p:nvSpPr>
          <p:cNvPr id="4" name="Блок-схема: узел 3"/>
          <p:cNvSpPr/>
          <p:nvPr/>
        </p:nvSpPr>
        <p:spPr>
          <a:xfrm>
            <a:off x="6528048" y="1844824"/>
            <a:ext cx="72008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6528048" y="2217570"/>
            <a:ext cx="72008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6528048" y="2561263"/>
            <a:ext cx="72008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6528048" y="2925276"/>
            <a:ext cx="72008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6528048" y="4032772"/>
            <a:ext cx="72008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6517969" y="4725144"/>
            <a:ext cx="72008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517969" y="5830438"/>
            <a:ext cx="72008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559" y="1067245"/>
            <a:ext cx="5767213" cy="2890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51" y="4642561"/>
            <a:ext cx="6305339" cy="20961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5560" y="411153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Денежное </a:t>
            </a:r>
            <a:r>
              <a:rPr lang="ru-RU" sz="2400" b="1" dirty="0" smtClean="0">
                <a:solidFill>
                  <a:srgbClr val="C00000"/>
                </a:solidFill>
              </a:rPr>
              <a:t>довольствие курсанта </a:t>
            </a:r>
            <a:r>
              <a:rPr lang="ru-RU" sz="2400" b="1" dirty="0">
                <a:solidFill>
                  <a:srgbClr val="C00000"/>
                </a:solidFill>
              </a:rPr>
              <a:t>1 курса</a:t>
            </a:r>
          </a:p>
        </p:txBody>
      </p:sp>
    </p:spTree>
    <p:extLst>
      <p:ext uri="{BB962C8B-B14F-4D97-AF65-F5344CB8AC3E}">
        <p14:creationId xmlns:p14="http://schemas.microsoft.com/office/powerpoint/2010/main" val="24191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976147-A086-43E0-9EF9-A8776BD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одзаголовок 2">
            <a:extLst>
              <a:ext uri="{FF2B5EF4-FFF2-40B4-BE49-F238E27FC236}">
                <a16:creationId xmlns:a16="http://schemas.microsoft.com/office/drawing/2014/main" id="{DA17360E-EC2F-4D62-90D4-BDEBB7380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076" y="947739"/>
            <a:ext cx="7966075" cy="52085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endParaRPr lang="ru-RU" altLang="ru-RU" sz="2000" dirty="0">
              <a:solidFill>
                <a:schemeClr val="tx1"/>
              </a:solidFill>
            </a:endParaRPr>
          </a:p>
          <a:p>
            <a:pPr algn="just" eaLnBrk="1" hangingPunct="1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Номер слайда 1">
            <a:extLst>
              <a:ext uri="{FF2B5EF4-FFF2-40B4-BE49-F238E27FC236}">
                <a16:creationId xmlns:a16="http://schemas.microsoft.com/office/drawing/2014/main" id="{F23D845F-7733-49B8-B94D-CB88B5E5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0472FE-1E8A-4363-90A9-D2DFF97AC9CA}" type="slidenum">
              <a:rPr lang="ru-RU" altLang="ru-RU" sz="16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6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3728F-50CF-46DA-A0BE-E913EC8EBFC1}"/>
              </a:ext>
            </a:extLst>
          </p:cNvPr>
          <p:cNvSpPr txBox="1"/>
          <p:nvPr/>
        </p:nvSpPr>
        <p:spPr>
          <a:xfrm>
            <a:off x="263457" y="278092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2A5F5-E4EC-414E-8950-A5F92A6031B6}"/>
              </a:ext>
            </a:extLst>
          </p:cNvPr>
          <p:cNvSpPr/>
          <p:nvPr/>
        </p:nvSpPr>
        <p:spPr>
          <a:xfrm>
            <a:off x="1723916" y="125610"/>
            <a:ext cx="10224815" cy="8158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ВУЗы МЧС России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FF6CA2AE-4FC9-4592-9882-B7C1E7F36239}"/>
              </a:ext>
            </a:extLst>
          </p:cNvPr>
          <p:cNvSpPr/>
          <p:nvPr/>
        </p:nvSpPr>
        <p:spPr>
          <a:xfrm>
            <a:off x="6240016" y="1067022"/>
            <a:ext cx="5708715" cy="560233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None/>
            </a:pPr>
            <a:r>
              <a:rPr lang="ru-RU" sz="2800" b="1" u="sng" dirty="0">
                <a:solidFill>
                  <a:srgbClr val="C00000"/>
                </a:solidFill>
              </a:rPr>
              <a:t>Обеспечение выпускника 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присваивается специальное звание «лейтенант внутренней службы»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выдается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государственного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 о высшем профессиональном образовании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заключается служебный контракт сроком не менее 5 лет с предоставлением места службы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отсрочка от службы в Вооруженных силах РФ</a:t>
            </a:r>
          </a:p>
        </p:txBody>
      </p:sp>
      <p:sp>
        <p:nvSpPr>
          <p:cNvPr id="9" name="4-конечная звезда 8"/>
          <p:cNvSpPr/>
          <p:nvPr/>
        </p:nvSpPr>
        <p:spPr>
          <a:xfrm>
            <a:off x="6384032" y="4285103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6384032" y="5364913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6386945" y="2817426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6386945" y="2062755"/>
            <a:ext cx="288032" cy="296335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336" y="1067022"/>
            <a:ext cx="5976664" cy="56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0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кет АГЗ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3309254-DFF3-465C-A56C-A650410E1E1B}" vid="{175A8839-7744-4704-A443-F63519C0BEEE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Макет АГЗ</Template>
  <TotalTime>2447</TotalTime>
  <Words>455</Words>
  <Application>Microsoft Office PowerPoint</Application>
  <PresentationFormat>Широкоэкранный</PresentationFormat>
  <Paragraphs>87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Franklin Gothic Medium Cond</vt:lpstr>
      <vt:lpstr>Open Sans Light</vt:lpstr>
      <vt:lpstr>Times New Roman</vt:lpstr>
      <vt:lpstr>Макет АГЗ</vt:lpstr>
      <vt:lpstr>2_Тема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ОССО Звездилин М.А.</dc:creator>
  <cp:lastModifiedBy>Карымова Кристина Викторовна</cp:lastModifiedBy>
  <cp:revision>83</cp:revision>
  <dcterms:created xsi:type="dcterms:W3CDTF">2022-11-11T07:03:50Z</dcterms:created>
  <dcterms:modified xsi:type="dcterms:W3CDTF">2025-10-20T07:48:29Z</dcterms:modified>
</cp:coreProperties>
</file>